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9" r:id="rId2"/>
    <p:sldId id="418" r:id="rId3"/>
    <p:sldId id="395" r:id="rId4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7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AA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8D84D8-3987-CE9E-96A8-C2AD2023B275}" v="2" dt="2024-12-15T14:44:42.4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58"/>
  </p:normalViewPr>
  <p:slideViewPr>
    <p:cSldViewPr snapToGrid="0">
      <p:cViewPr varScale="1">
        <p:scale>
          <a:sx n="120" d="100"/>
          <a:sy n="120" d="100"/>
        </p:scale>
        <p:origin x="1640" y="184"/>
      </p:cViewPr>
      <p:guideLst>
        <p:guide orient="horz" pos="2160"/>
        <p:guide pos="287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976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0DB00-6007-7E44-469E-F279207D1D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4A366-AD72-5F35-CA7E-73A07DA843B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2B9F84-4C9E-49C5-8E94-78F938FD7A2D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913205-EDC8-6944-2E68-4ED5DDE4375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D94A18-97DA-2224-50A9-61A5E7F3C4B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80DAF1-93B7-46A0-8006-39B34F379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7110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EE05294F-B22A-40EE-B48A-0E59D3B58828}" type="datetimeFigureOut">
              <a:rPr lang="vi-VN"/>
              <a:pPr>
                <a:defRPr/>
              </a:pPr>
              <a:t>16/12/24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vi-VN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vi-VN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13B8D5AD-2DDE-43D5-B1D3-A18DF4C17221}" type="slidenum">
              <a:rPr lang="vi-VN"/>
              <a:pPr>
                <a:defRPr/>
              </a:pPr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136727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78677"/>
            <a:ext cx="7772400" cy="941695"/>
          </a:xfrm>
        </p:spPr>
        <p:txBody>
          <a:bodyPr/>
          <a:lstStyle>
            <a:lvl1pPr>
              <a:defRPr sz="30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02260"/>
            <a:ext cx="6400800" cy="750627"/>
          </a:xfrm>
        </p:spPr>
        <p:txBody>
          <a:bodyPr/>
          <a:lstStyle>
            <a:lvl1pPr marL="0" indent="0" algn="ctr">
              <a:buNone/>
              <a:defRPr sz="21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699937-F1D9-FFA2-2C80-94733BB1D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44B4A89-0093-442B-99C5-8FCE34E7884C}" type="datetimeFigureOut">
              <a:rPr lang="en-US" smtClean="0"/>
              <a:pPr>
                <a:defRPr/>
              </a:pPr>
              <a:t>12/16/24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0C3796-F28C-0AE1-FAF4-01AB76FD8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2FC6DE-5FA8-7766-E435-EAC2D7AD1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A13191-A157-49BA-A0CA-A2773A17CB7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978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15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210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50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500">
                <a:latin typeface="Segoe UI" panose="020B0502040204020203" pitchFamily="34" charset="0"/>
                <a:cs typeface="Segoe UI" panose="020B0502040204020203" pitchFamily="34" charset="0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9E1335CD-36EC-4718-8A21-55B4CAC46560}" type="datetimeFigureOut">
              <a:rPr lang="en-US" smtClean="0"/>
              <a:pPr>
                <a:defRPr/>
              </a:pPr>
              <a:t>12/16/24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7D4BC81B-6B75-449F-857D-90F94B20C7F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12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3F6460AF-AFED-40F6-B3CF-E7A9714F0CA4}" type="datetimeFigureOut">
              <a:rPr lang="en-US" smtClean="0"/>
              <a:pPr>
                <a:defRPr/>
              </a:pPr>
              <a:t>12/16/24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70A99CB0-D33F-4385-A287-394889EEF99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186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36D0161B-F340-4C6E-B817-E0F6B6A8EAA9}" type="datetimeFigureOut">
              <a:rPr lang="en-US" smtClean="0"/>
              <a:pPr>
                <a:defRPr/>
              </a:pPr>
              <a:t>12/16/24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1F618EB3-8649-4273-9482-2893631DC7A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6921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57AA5559-CE0B-48AE-B741-7064FD1F2011}" type="datetimeFigureOut">
              <a:rPr lang="en-US" smtClean="0"/>
              <a:pPr>
                <a:defRPr/>
              </a:pPr>
              <a:t>12/16/24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2525F698-8935-4CF3-97D3-ADDCA35FCBF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87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rgbClr val="25AA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78677"/>
            <a:ext cx="7772400" cy="941695"/>
          </a:xfrm>
        </p:spPr>
        <p:txBody>
          <a:bodyPr/>
          <a:lstStyle>
            <a:lvl1pPr>
              <a:defRPr sz="30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02260"/>
            <a:ext cx="6400800" cy="750627"/>
          </a:xfrm>
        </p:spPr>
        <p:txBody>
          <a:bodyPr/>
          <a:lstStyle>
            <a:lvl1pPr marL="0" indent="0" algn="ctr">
              <a:buNone/>
              <a:defRPr sz="21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23F2DB7-335E-F2A7-BACB-36986D3211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9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4A13191-A157-49BA-A0CA-A2773A17CB7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521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8425" y="42622"/>
            <a:ext cx="7308376" cy="967312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4410"/>
            <a:ext cx="8229600" cy="4746015"/>
          </a:xfrm>
        </p:spPr>
        <p:txBody>
          <a:bodyPr/>
          <a:lstStyle>
            <a:lvl1pPr marL="347663" indent="-347663">
              <a:buClr>
                <a:srgbClr val="0070C0"/>
              </a:buClr>
              <a:buFont typeface="Wingdings" panose="05000000000000000000" pitchFamily="2" charset="2"/>
              <a:buChar char="q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chemeClr val="accent6"/>
              </a:buCl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01304" indent="-215504">
              <a:buClr>
                <a:srgbClr val="0070C0"/>
              </a:buCl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chemeClr val="accent6"/>
              </a:buCl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0070C0"/>
              </a:buCl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144899"/>
            <a:ext cx="881063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881D3D89-DC60-4D40-A115-07C4911DA6A9}" type="datetimeFigureOut">
              <a:rPr lang="en-US" smtClean="0"/>
              <a:pPr>
                <a:defRPr/>
              </a:pPr>
              <a:t>12/16/24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94831" y="6137277"/>
            <a:ext cx="28956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r>
              <a:rPr lang="en-US"/>
              <a:t>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04538" y="6137276"/>
            <a:ext cx="21336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850B4A4E-3FBF-4EAC-92D1-7E61CB7AEBC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3309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8425" y="42622"/>
            <a:ext cx="7308376" cy="967312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4410"/>
            <a:ext cx="8229600" cy="4746015"/>
          </a:xfrm>
        </p:spPr>
        <p:txBody>
          <a:bodyPr/>
          <a:lstStyle>
            <a:lvl1pPr marL="347663" indent="-347663">
              <a:buClr>
                <a:srgbClr val="0070C0"/>
              </a:buClr>
              <a:buFont typeface="Wingdings" panose="05000000000000000000" pitchFamily="2" charset="2"/>
              <a:buChar char="q"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chemeClr val="accent6"/>
              </a:buCl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01304" indent="-215504">
              <a:buClr>
                <a:srgbClr val="0070C0"/>
              </a:buCl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chemeClr val="accent6"/>
              </a:buCl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0070C0"/>
              </a:buCl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144899"/>
            <a:ext cx="881063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881D3D89-DC60-4D40-A115-07C4911DA6A9}" type="datetimeFigureOut">
              <a:rPr lang="en-US" smtClean="0"/>
              <a:pPr>
                <a:defRPr/>
              </a:pPr>
              <a:t>12/16/24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94831" y="6137277"/>
            <a:ext cx="28956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r>
              <a:rPr lang="en-US"/>
              <a:t>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04538" y="6137276"/>
            <a:ext cx="21336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850B4A4E-3FBF-4EAC-92D1-7E61CB7AEB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142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CBAE1D56-1966-4540-963C-7065A47742A7}" type="datetimeFigureOut">
              <a:rPr lang="en-US" smtClean="0"/>
              <a:pPr>
                <a:defRPr/>
              </a:pPr>
              <a:t>12/16/24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0EC2D7E9-1D58-4A4E-AB44-8AA489526CE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160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 marL="347663" indent="-347663">
              <a:buFont typeface="Wingdings" panose="05000000000000000000" pitchFamily="2" charset="2"/>
              <a:buChar char="q"/>
              <a:defRPr sz="21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50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35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350">
                <a:latin typeface="Segoe UI" panose="020B0502040204020203" pitchFamily="34" charset="0"/>
                <a:cs typeface="Segoe UI" panose="020B0502040204020203" pitchFamily="34" charset="0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 marL="347663" indent="-347663">
              <a:buFont typeface="Wingdings" panose="05000000000000000000" pitchFamily="2" charset="2"/>
              <a:buChar char="q"/>
              <a:defRPr sz="21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50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35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350">
                <a:latin typeface="Segoe UI" panose="020B0502040204020203" pitchFamily="34" charset="0"/>
                <a:cs typeface="Segoe UI" panose="020B0502040204020203" pitchFamily="34" charset="0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00EB2BEA-8016-403E-97B4-00B5A12BF69E}" type="datetimeFigureOut">
              <a:rPr lang="en-US" smtClean="0"/>
              <a:pPr>
                <a:defRPr/>
              </a:pPr>
              <a:t>12/16/24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35B9971E-D9F2-4380-944F-9F44FF16D00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73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150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35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sz="150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sz="135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256E33DA-0636-4B3C-8FB2-9AFBE1226130}" type="datetimeFigureOut">
              <a:rPr lang="en-US" smtClean="0"/>
              <a:pPr>
                <a:defRPr/>
              </a:pPr>
              <a:t>12/16/24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C548FD58-066C-454E-B31E-ECF9D7EDBD2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982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1165A92C-CCC2-430D-9A1A-5CB9D82E94E9}" type="datetimeFigureOut">
              <a:rPr lang="en-US" smtClean="0"/>
              <a:pPr>
                <a:defRPr/>
              </a:pPr>
              <a:t>12/16/24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BEC74FCC-870D-4E74-A923-1032F24BDA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94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2007B64C-633F-4C19-AEE3-FB5DDEC38C48}" type="datetimeFigureOut">
              <a:rPr lang="en-US" smtClean="0"/>
              <a:pPr>
                <a:defRPr/>
              </a:pPr>
              <a:t>12/16/24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BBECA000-FB63-454F-80A5-33363B642DE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790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377951" y="274638"/>
            <a:ext cx="730885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944B4A89-0093-442B-99C5-8FCE34E7884C}" type="datetimeFigureOut">
              <a:rPr lang="en-US"/>
              <a:pPr>
                <a:defRPr/>
              </a:pPr>
              <a:t>12/16/24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9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4A13191-A157-49BA-A0CA-A2773A17CB7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11" r:id="rId2"/>
    <p:sldLayoutId id="2147483698" r:id="rId3"/>
    <p:sldLayoutId id="2147483712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</p:sldLayoutIdLst>
  <p:txStyles>
    <p:titleStyle>
      <a:lvl1pPr algn="ctr" defTabSz="342900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tx1"/>
          </a:solidFill>
          <a:latin typeface="Arial" pitchFamily="34" charset="0"/>
          <a:ea typeface="MS PGothic" pitchFamily="34" charset="-128"/>
          <a:cs typeface="Arial" pitchFamily="34" charset="0"/>
        </a:defRPr>
      </a:lvl1pPr>
      <a:lvl2pPr algn="ctr" defTabSz="342900" rtl="0" eaLnBrk="0" fontAlgn="base" hangingPunct="0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2pPr>
      <a:lvl3pPr algn="ctr" defTabSz="342900" rtl="0" eaLnBrk="0" fontAlgn="base" hangingPunct="0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3pPr>
      <a:lvl4pPr algn="ctr" defTabSz="342900" rtl="0" eaLnBrk="0" fontAlgn="base" hangingPunct="0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4pPr>
      <a:lvl5pPr algn="ctr" defTabSz="342900" rtl="0" eaLnBrk="0" fontAlgn="base" hangingPunct="0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MS PGothic" pitchFamily="34" charset="-128"/>
          <a:cs typeface="Arial" charset="0"/>
        </a:defRPr>
      </a:lvl5pPr>
      <a:lvl6pPr marL="3429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itchFamily="34" charset="-128"/>
        </a:defRPr>
      </a:lvl6pPr>
      <a:lvl7pPr marL="6858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itchFamily="34" charset="-128"/>
        </a:defRPr>
      </a:lvl7pPr>
      <a:lvl8pPr marL="10287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itchFamily="34" charset="-128"/>
        </a:defRPr>
      </a:lvl8pPr>
      <a:lvl9pPr marL="1371600" algn="ctr" defTabSz="342900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itchFamily="34" charset="0"/>
          <a:ea typeface="MS PGothic" pitchFamily="34" charset="-128"/>
        </a:defRPr>
      </a:lvl9pPr>
    </p:titleStyle>
    <p:bodyStyle>
      <a:lvl1pPr marL="347663" indent="-347663" algn="l" defTabSz="342900" rtl="0" eaLnBrk="0" fontAlgn="base" hangingPunct="0">
        <a:spcBef>
          <a:spcPct val="20000"/>
        </a:spcBef>
        <a:spcAft>
          <a:spcPct val="0"/>
        </a:spcAft>
        <a:buClr>
          <a:srgbClr val="0070C0"/>
        </a:buClr>
        <a:buFont typeface="Wingdings" panose="05000000000000000000" pitchFamily="2" charset="2"/>
        <a:buChar char="q"/>
        <a:defRPr sz="2100" kern="1200">
          <a:solidFill>
            <a:schemeClr val="tx1"/>
          </a:solidFill>
          <a:latin typeface="Arial" pitchFamily="34" charset="0"/>
          <a:ea typeface="MS PGothic" pitchFamily="34" charset="-128"/>
          <a:cs typeface="Arial" pitchFamily="34" charset="0"/>
        </a:defRPr>
      </a:lvl1pPr>
      <a:lvl2pPr marL="645319" indent="-302419" algn="l" defTabSz="342900" rtl="0" eaLnBrk="0" fontAlgn="base" hangingPunct="0">
        <a:spcBef>
          <a:spcPct val="20000"/>
        </a:spcBef>
        <a:spcAft>
          <a:spcPct val="0"/>
        </a:spcAft>
        <a:buClr>
          <a:schemeClr val="accent6"/>
        </a:buClr>
        <a:buFont typeface="Arial" panose="020B0604020202020204" pitchFamily="34" charset="0"/>
        <a:buChar char="●"/>
        <a:defRPr sz="1800" kern="1200">
          <a:solidFill>
            <a:schemeClr val="tx1"/>
          </a:solidFill>
          <a:latin typeface="Arial" pitchFamily="34" charset="0"/>
          <a:ea typeface="MS PGothic" pitchFamily="34" charset="-128"/>
          <a:cs typeface="Arial" pitchFamily="34" charset="0"/>
        </a:defRPr>
      </a:lvl2pPr>
      <a:lvl3pPr marL="859631" indent="-173831" algn="l" defTabSz="342900" rtl="0" eaLnBrk="0" fontAlgn="base" hangingPunct="0">
        <a:spcBef>
          <a:spcPct val="20000"/>
        </a:spcBef>
        <a:spcAft>
          <a:spcPct val="0"/>
        </a:spcAft>
        <a:buClr>
          <a:srgbClr val="0070C0"/>
        </a:buClr>
        <a:buFont typeface="Wingdings 2" pitchFamily="18" charset="2"/>
        <a:buChar char=""/>
        <a:defRPr sz="1500" kern="1200">
          <a:solidFill>
            <a:schemeClr val="tx1"/>
          </a:solidFill>
          <a:latin typeface="Arial" pitchFamily="34" charset="0"/>
          <a:ea typeface="MS PGothic" pitchFamily="34" charset="-128"/>
          <a:cs typeface="Arial" pitchFamily="34" charset="0"/>
        </a:defRPr>
      </a:lvl3pPr>
      <a:lvl4pPr marL="1197769" indent="-169069" algn="l" defTabSz="342900" rtl="0" eaLnBrk="0" fontAlgn="base" hangingPunct="0">
        <a:spcBef>
          <a:spcPct val="20000"/>
        </a:spcBef>
        <a:spcAft>
          <a:spcPct val="0"/>
        </a:spcAft>
        <a:buClr>
          <a:schemeClr val="accent6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pitchFamily="34" charset="0"/>
          <a:ea typeface="MS PGothic" pitchFamily="34" charset="-128"/>
          <a:cs typeface="Arial" pitchFamily="34" charset="0"/>
        </a:defRPr>
      </a:lvl4pPr>
      <a:lvl5pPr marL="1545431" indent="-173831" algn="l" defTabSz="342900" rtl="0" eaLnBrk="0" fontAlgn="base" hangingPunct="0">
        <a:spcBef>
          <a:spcPct val="20000"/>
        </a:spcBef>
        <a:spcAft>
          <a:spcPct val="0"/>
        </a:spcAft>
        <a:buClr>
          <a:srgbClr val="0070C0"/>
        </a:buClr>
        <a:buFont typeface="Wingdings" panose="05000000000000000000" pitchFamily="2" charset="2"/>
        <a:buChar char="§"/>
        <a:defRPr sz="1350" kern="1200">
          <a:solidFill>
            <a:schemeClr val="tx1"/>
          </a:solidFill>
          <a:latin typeface="Arial" pitchFamily="34" charset="0"/>
          <a:ea typeface="MS PGothic" pitchFamily="34" charset="-128"/>
          <a:cs typeface="Arial" pitchFamily="34" charset="0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3"/>
          <p:cNvSpPr>
            <a:spLocks noGrp="1"/>
          </p:cNvSpPr>
          <p:nvPr>
            <p:ph type="ctrTitle"/>
          </p:nvPr>
        </p:nvSpPr>
        <p:spPr>
          <a:xfrm>
            <a:off x="1654015" y="1795052"/>
            <a:ext cx="5835971" cy="914039"/>
          </a:xfrm>
        </p:spPr>
        <p:txBody>
          <a:bodyPr/>
          <a:lstStyle/>
          <a:p>
            <a:r>
              <a:rPr lang="vi-VN" dirty="0">
                <a:latin typeface="Segoe UI"/>
                <a:ea typeface="MS PGothic"/>
                <a:cs typeface="Arial"/>
              </a:rPr>
              <a:t>Hệ quản trị cơ sở dữ liệu quan hệ phân tán hỗ trợ xử lý dữ liệu lớn trực tuyến</a:t>
            </a:r>
            <a:endParaRPr lang="en-US" b="0" dirty="0">
              <a:latin typeface="Segoe UI"/>
              <a:ea typeface="MS PGothic"/>
              <a:cs typeface="Arial"/>
            </a:endParaRPr>
          </a:p>
        </p:txBody>
      </p:sp>
      <p:sp>
        <p:nvSpPr>
          <p:cNvPr id="4099" name="Subtitle 4"/>
          <p:cNvSpPr>
            <a:spLocks noGrp="1"/>
          </p:cNvSpPr>
          <p:nvPr>
            <p:ph type="subTitle" idx="1"/>
          </p:nvPr>
        </p:nvSpPr>
        <p:spPr>
          <a:xfrm>
            <a:off x="5234315" y="3749725"/>
            <a:ext cx="2590950" cy="1016912"/>
          </a:xfrm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/>
          <a:p>
            <a:r>
              <a:rPr lang="en-US" sz="2000" dirty="0"/>
              <a:t>21C12005 </a:t>
            </a:r>
          </a:p>
          <a:p>
            <a:r>
              <a:rPr lang="en-US" sz="2000" dirty="0" err="1"/>
              <a:t>Trần</a:t>
            </a:r>
            <a:r>
              <a:rPr lang="en-US" sz="2000" dirty="0"/>
              <a:t> </a:t>
            </a:r>
            <a:r>
              <a:rPr lang="en-US" sz="2000" dirty="0" err="1"/>
              <a:t>Hữu</a:t>
            </a:r>
            <a:r>
              <a:rPr lang="en-US" sz="2000" dirty="0"/>
              <a:t> </a:t>
            </a:r>
            <a:r>
              <a:rPr lang="en-US" sz="2000" dirty="0" err="1"/>
              <a:t>Nghĩa</a:t>
            </a:r>
            <a:endParaRPr lang="en-US" sz="20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6F8F570-7ED1-C303-5755-4802AFEB6EC2}"/>
              </a:ext>
            </a:extLst>
          </p:cNvPr>
          <p:cNvSpPr txBox="1">
            <a:spLocks/>
          </p:cNvSpPr>
          <p:nvPr/>
        </p:nvSpPr>
        <p:spPr bwMode="auto">
          <a:xfrm>
            <a:off x="1741118" y="3749725"/>
            <a:ext cx="2590950" cy="1016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70C0"/>
              </a:buClr>
              <a:buFont typeface="Wingdings" panose="05000000000000000000" pitchFamily="2" charset="2"/>
              <a:buNone/>
              <a:defRPr sz="2800" kern="1200">
                <a:solidFill>
                  <a:schemeClr val="bg1"/>
                </a:solidFill>
                <a:latin typeface="Segoe UI" panose="020B0502040204020203" pitchFamily="34" charset="0"/>
                <a:ea typeface="MS PGothic" pitchFamily="34" charset="-128"/>
                <a:cs typeface="Segoe UI" panose="020B0502040204020203" pitchFamily="34" charset="0"/>
              </a:defRPr>
            </a:lvl1pPr>
            <a:lvl2pPr marL="4572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2pPr>
            <a:lvl3pPr marL="9144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70C0"/>
              </a:buClr>
              <a:buFont typeface="Wingdings 2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3pPr>
            <a:lvl4pPr marL="13716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4pPr>
            <a:lvl5pPr marL="18288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70C0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MS PGothic" pitchFamily="34" charset="-128"/>
                <a:cs typeface="Arial" pitchFamily="34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err="1">
                <a:latin typeface="Segoe UI"/>
                <a:ea typeface="MS PGothic"/>
                <a:cs typeface="Arial"/>
              </a:rPr>
              <a:t>Giáo</a:t>
            </a:r>
            <a:r>
              <a:rPr lang="en-US" sz="2400" b="1" dirty="0">
                <a:latin typeface="Segoe UI"/>
                <a:ea typeface="MS PGothic"/>
                <a:cs typeface="Arial"/>
              </a:rPr>
              <a:t> </a:t>
            </a:r>
            <a:r>
              <a:rPr lang="en-US" sz="2400" b="1" dirty="0" err="1">
                <a:latin typeface="Segoe UI"/>
                <a:ea typeface="MS PGothic"/>
                <a:cs typeface="Arial"/>
              </a:rPr>
              <a:t>viên</a:t>
            </a:r>
            <a:r>
              <a:rPr lang="en-US" sz="2400" b="1" dirty="0">
                <a:latin typeface="Segoe UI"/>
                <a:ea typeface="MS PGothic"/>
                <a:cs typeface="Arial"/>
              </a:rPr>
              <a:t>: </a:t>
            </a:r>
          </a:p>
          <a:p>
            <a:pPr lvl="1" algn="l"/>
            <a:r>
              <a:rPr lang="en-US" sz="1800" dirty="0">
                <a:solidFill>
                  <a:schemeClr val="bg1"/>
                </a:solidFill>
                <a:latin typeface="Segoe UI"/>
                <a:cs typeface="Arial"/>
              </a:rPr>
              <a:t>TS. Ngô Huy </a:t>
            </a:r>
            <a:r>
              <a:rPr lang="en-US" sz="1800" dirty="0" err="1">
                <a:solidFill>
                  <a:schemeClr val="bg1"/>
                </a:solidFill>
                <a:latin typeface="Segoe UI"/>
                <a:cs typeface="Arial"/>
              </a:rPr>
              <a:t>Biên</a:t>
            </a:r>
            <a:endParaRPr lang="en-US" sz="1800" dirty="0">
              <a:solidFill>
                <a:schemeClr val="bg1"/>
              </a:solidFill>
              <a:latin typeface="Segoe UI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54CE-7342-9159-30B5-F72ED68E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Segoe UI"/>
                <a:ea typeface="MS PGothic"/>
                <a:cs typeface="Arial"/>
              </a:rPr>
              <a:t>References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5307B-567E-386B-2DDE-179CDF61D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598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01" y="857250"/>
            <a:ext cx="6856285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9CD41-0328-5587-614A-7E98602ABB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712" r="26976" b="6250"/>
          <a:stretch/>
        </p:blipFill>
        <p:spPr>
          <a:xfrm>
            <a:off x="1141288" y="857257"/>
            <a:ext cx="6857999" cy="514349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01" y="2512951"/>
            <a:ext cx="6857999" cy="237161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7CF9663-A3BA-9044-4912-DD9F9587E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220" y="1101412"/>
            <a:ext cx="5657850" cy="26810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7200" dirty="0">
                <a:solidFill>
                  <a:srgbClr val="FFFFFF"/>
                </a:solidFill>
                <a:latin typeface="Segoe UI"/>
                <a:ea typeface="MS PGothic"/>
                <a:cs typeface="Arial"/>
              </a:rPr>
              <a:t>Thanks</a:t>
            </a:r>
            <a:endParaRPr lang="en-US" sz="7200" dirty="0">
              <a:solidFill>
                <a:srgbClr val="FFFFFF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11364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1903</TotalTime>
  <Words>34</Words>
  <Application>Microsoft Macintosh PowerPoint</Application>
  <PresentationFormat>On-screen Show (4:3)</PresentationFormat>
  <Paragraphs>7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Segoe UI</vt:lpstr>
      <vt:lpstr>Wingdings</vt:lpstr>
      <vt:lpstr>Wingdings 2</vt:lpstr>
      <vt:lpstr>Office Theme</vt:lpstr>
      <vt:lpstr>Hệ quản trị cơ sở dữ liệu quan hệ phân tán hỗ trợ xử lý dữ liệu lớn trực tuyến</vt:lpstr>
      <vt:lpstr>References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Hoàng Minh Thanh</cp:lastModifiedBy>
  <cp:revision>220</cp:revision>
  <dcterms:created xsi:type="dcterms:W3CDTF">2013-06-28T06:58:43Z</dcterms:created>
  <dcterms:modified xsi:type="dcterms:W3CDTF">2024-12-16T04:45:08Z</dcterms:modified>
</cp:coreProperties>
</file>

<file path=docProps/thumbnail.jpeg>
</file>